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16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3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2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12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0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39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9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07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2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0EF1-874E-4E7E-A82F-D6186949AF27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5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46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Что делать, если рядом с вами появились бродячие собаки?</a:t>
            </a:r>
            <a:endParaRPr lang="ru-RU" sz="40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1341000"/>
            <a:ext cx="8280000" cy="528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8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088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>Если вы знаете владельца собаки или </a:t>
            </a:r>
            <a:br>
              <a:rPr lang="ru-RU" sz="3600" dirty="0" smtClean="0"/>
            </a:br>
            <a:r>
              <a:rPr lang="ru-RU" sz="3600" dirty="0" smtClean="0"/>
              <a:t>на животном имеется ошейник, поводок, шлейка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00" y="1619638"/>
            <a:ext cx="6012000" cy="401008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683568" y="5589240"/>
            <a:ext cx="78488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 smtClean="0"/>
              <a:t>Напишите заявление в полицию по факту неконтролируемого выгула собак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69809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>Полиция зарегистрирует его в Книге учета сообщений о происшествиях и передаст материал в Административную комиссию при муниципалитете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532" y="2132856"/>
            <a:ext cx="6583680" cy="446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8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Владельца собаки привлекут к административной ответственности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" y="2313305"/>
            <a:ext cx="7632000" cy="421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Если владелец собаки неизвестен</a:t>
            </a:r>
            <a:br>
              <a:rPr lang="ru-RU" sz="3600" dirty="0" smtClean="0"/>
            </a:br>
            <a:r>
              <a:rPr lang="ru-RU" sz="3600" dirty="0" smtClean="0"/>
              <a:t>Отправьте заявку на отлов бездомных животных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249812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●"/>
            </a:pPr>
            <a:r>
              <a:rPr lang="ru-RU" sz="3000" b="1" dirty="0" smtClean="0"/>
              <a:t>В Кургане это можно сделать по телефону  8  (3522)  24-17-25</a:t>
            </a:r>
          </a:p>
          <a:p>
            <a:pPr marL="285750" indent="-285750">
              <a:buFont typeface="Calibri" panose="020F0502020204030204" pitchFamily="34" charset="0"/>
              <a:buChar char="●"/>
            </a:pPr>
            <a:r>
              <a:rPr lang="ru-RU" sz="3000" b="1" dirty="0" smtClean="0"/>
              <a:t>В </a:t>
            </a:r>
            <a:r>
              <a:rPr lang="ru-RU" sz="3000" b="1" dirty="0"/>
              <a:t>Ш</a:t>
            </a:r>
            <a:r>
              <a:rPr lang="ru-RU" sz="3000" b="1" dirty="0" smtClean="0"/>
              <a:t>адринске по телефону </a:t>
            </a:r>
          </a:p>
          <a:p>
            <a:r>
              <a:rPr lang="ru-RU" sz="3000" b="1" dirty="0"/>
              <a:t> </a:t>
            </a:r>
            <a:r>
              <a:rPr lang="ru-RU" sz="3000" b="1" dirty="0" smtClean="0"/>
              <a:t>  8 (35253) 7-45-72</a:t>
            </a:r>
            <a:endParaRPr lang="ru-RU" sz="3000" b="1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611560" y="4941168"/>
            <a:ext cx="79208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 smtClean="0"/>
              <a:t>Жители других муниципалитетов могут обратиться в районную администрацию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91779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83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Что делать, если рядом с вами появились бродячие собаки?</vt:lpstr>
      <vt:lpstr>Если вы знаете владельца собаки или  на животном имеется ошейник, поводок, шлейка</vt:lpstr>
      <vt:lpstr>Полиция зарегистрирует его в Книге учета сообщений о происшествиях и передаст материал в Административную комиссию при муниципалитете</vt:lpstr>
      <vt:lpstr>Владельца собаки привлекут к административной ответственности</vt:lpstr>
      <vt:lpstr>Если владелец собаки неизвестен Отправьте заявку на отлов бездомных животных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делать, если рядом с вами появились бродячие собаки?</dc:title>
  <dc:creator>User</dc:creator>
  <cp:lastModifiedBy>RePack by Diakov</cp:lastModifiedBy>
  <cp:revision>6</cp:revision>
  <dcterms:created xsi:type="dcterms:W3CDTF">2023-02-14T04:56:25Z</dcterms:created>
  <dcterms:modified xsi:type="dcterms:W3CDTF">2023-02-27T05:33:53Z</dcterms:modified>
</cp:coreProperties>
</file>