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2BF5"/>
    <a:srgbClr val="000000"/>
    <a:srgbClr val="A1A1A1"/>
    <a:srgbClr val="F84AEC"/>
    <a:srgbClr val="E4F22A"/>
    <a:srgbClr val="E7F169"/>
    <a:srgbClr val="F2FF43"/>
    <a:srgbClr val="E4E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68" y="-3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1569-9B13-4797-A6E9-6D32A50507AC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1B15-91AA-42D3-82A5-98B4203B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22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1569-9B13-4797-A6E9-6D32A50507AC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1B15-91AA-42D3-82A5-98B4203B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14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1569-9B13-4797-A6E9-6D32A50507AC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1B15-91AA-42D3-82A5-98B4203B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635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1569-9B13-4797-A6E9-6D32A50507AC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1B15-91AA-42D3-82A5-98B4203B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7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1569-9B13-4797-A6E9-6D32A50507AC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1B15-91AA-42D3-82A5-98B4203B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4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1569-9B13-4797-A6E9-6D32A50507AC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1B15-91AA-42D3-82A5-98B4203B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95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1569-9B13-4797-A6E9-6D32A50507AC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1B15-91AA-42D3-82A5-98B4203B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766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1569-9B13-4797-A6E9-6D32A50507AC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1B15-91AA-42D3-82A5-98B4203B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09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1569-9B13-4797-A6E9-6D32A50507AC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1B15-91AA-42D3-82A5-98B4203B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57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1569-9B13-4797-A6E9-6D32A50507AC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1B15-91AA-42D3-82A5-98B4203B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510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1569-9B13-4797-A6E9-6D32A50507AC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1B15-91AA-42D3-82A5-98B4203B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00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D1569-9B13-4797-A6E9-6D32A50507AC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B1B15-91AA-42D3-82A5-98B4203B2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77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9" y="764704"/>
            <a:ext cx="9871941" cy="534704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72480" y="46166"/>
            <a:ext cx="9361040" cy="120032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432BF5"/>
                </a:solidFill>
                <a:latin typeface="Arial" pitchFamily="34" charset="0"/>
                <a:cs typeface="Arial" pitchFamily="34" charset="0"/>
              </a:rPr>
              <a:t>ВОЕННАЯ СЛУЖБА ПО КОНТРАКТУ </a:t>
            </a:r>
            <a:b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432BF5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432BF5"/>
                </a:solidFill>
                <a:latin typeface="Arial" pitchFamily="34" charset="0"/>
                <a:cs typeface="Arial" pitchFamily="34" charset="0"/>
              </a:rPr>
              <a:t>В ВС РФ</a:t>
            </a:r>
            <a:endParaRPr lang="ru-RU" sz="3600" b="1" dirty="0">
              <a:ln w="3175">
                <a:solidFill>
                  <a:schemeClr val="tx1"/>
                </a:solidFill>
                <a:prstDash val="solid"/>
              </a:ln>
              <a:solidFill>
                <a:srgbClr val="432BF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37322" y="5949280"/>
            <a:ext cx="61574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432BF5"/>
                </a:solidFill>
                <a:latin typeface="Arial" pitchFamily="34" charset="0"/>
                <a:cs typeface="Arial" pitchFamily="34" charset="0"/>
              </a:rPr>
              <a:t>тел. 8-922-232-92-15</a:t>
            </a:r>
            <a:endParaRPr lang="ru-RU" sz="4800" b="1" cap="none" spc="0" dirty="0">
              <a:ln w="6350">
                <a:solidFill>
                  <a:schemeClr val="tx1"/>
                </a:solidFill>
                <a:prstDash val="solid"/>
              </a:ln>
              <a:solidFill>
                <a:srgbClr val="432BF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4059" y="764704"/>
            <a:ext cx="9777535" cy="5688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 smtClean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Контракт от 4 месяцев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Денежное довольствие </a:t>
            </a:r>
            <a:r>
              <a:rPr lang="ru-RU" sz="3600" b="1" dirty="0" smtClean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250 000 рублей в месяц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 smtClean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Единовременная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выплата </a:t>
            </a:r>
            <a:r>
              <a:rPr lang="ru-RU" sz="3600" b="1" dirty="0" smtClean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 smtClean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120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000 </a:t>
            </a:r>
            <a:r>
              <a:rPr lang="ru-RU" sz="3600" b="1" dirty="0" smtClean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рублей 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 smtClean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Дополнительная выплата от МО РФ 195 000 рублей 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 smtClean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Получение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удостоверения </a:t>
            </a:r>
            <a:r>
              <a:rPr lang="ru-RU" sz="3600" b="1" dirty="0" smtClean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 smtClean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Ветеран боевых действий»</a:t>
            </a:r>
          </a:p>
        </p:txBody>
      </p:sp>
    </p:spTree>
    <p:extLst>
      <p:ext uri="{BB962C8B-B14F-4D97-AF65-F5344CB8AC3E}">
        <p14:creationId xmlns:p14="http://schemas.microsoft.com/office/powerpoint/2010/main" val="14132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9" y="764704"/>
            <a:ext cx="9871941" cy="534704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837322" y="5949280"/>
            <a:ext cx="61574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тел. 8-922-232-92-15</a:t>
            </a:r>
            <a:endParaRPr lang="ru-RU" sz="4800" b="1" cap="none" spc="0" dirty="0">
              <a:ln w="635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20" y="796637"/>
            <a:ext cx="9777535" cy="5688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Контракт от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месяцев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Денежное довольствие до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250 000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рублей в месяц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Единовременная выплата </a:t>
            </a:r>
            <a:b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120 000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рублей 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Дополнительная выплата от МО РФ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195 000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рублей 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Получение удостоверения </a:t>
            </a:r>
            <a:b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«Ветеран боевых действий»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2752" y="46166"/>
            <a:ext cx="8426602" cy="120032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ВОЕННАЯ СЛУЖБА ПО КОНТРАКТУ </a:t>
            </a:r>
            <a:b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ВС РФ</a:t>
            </a:r>
            <a:endParaRPr lang="ru-RU" sz="3600" b="1" dirty="0">
              <a:ln w="317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16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9" y="764704"/>
            <a:ext cx="9871941" cy="534704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837322" y="5949280"/>
            <a:ext cx="61574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6350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тел. 8-922-232-92-15</a:t>
            </a:r>
            <a:endParaRPr lang="ru-RU" sz="4800" b="1" cap="none" spc="0" dirty="0">
              <a:ln w="6350">
                <a:solidFill>
                  <a:schemeClr val="tx1"/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537" y="764704"/>
            <a:ext cx="9777535" cy="5688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Контракт от 4 месяцев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Денежное довольствие до 250 000 рублей в месяц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Единовременная выплата </a:t>
            </a:r>
            <a:b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120 000 рублей 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Дополнительная выплата от МО РФ 195 000 рублей 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Получение удостоверения </a:t>
            </a:r>
            <a:b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«Ветеран боевых действий»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2752" y="46166"/>
            <a:ext cx="8426602" cy="120032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ВОЕННАЯ СЛУЖБА ПО КОНТРАКТУ </a:t>
            </a:r>
            <a:b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 ВС РФ</a:t>
            </a:r>
            <a:endParaRPr lang="ru-RU" sz="3600" b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71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5. ДОКЛАДЫ\0. Ежедневно\ФОТО для рекламы\costcaxw550_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78" r="-4178"/>
          <a:stretch/>
        </p:blipFill>
        <p:spPr bwMode="auto">
          <a:xfrm>
            <a:off x="1" y="0"/>
            <a:ext cx="10337868" cy="689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837322" y="5949280"/>
            <a:ext cx="61574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тел. 8-922-232-92-15</a:t>
            </a:r>
            <a:endParaRPr lang="ru-RU" sz="4800" b="1" cap="none" spc="0" dirty="0">
              <a:ln w="635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537" y="764704"/>
            <a:ext cx="9777535" cy="5688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Контракт от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месяцев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Денежное довольствие до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250 000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рублей в месяц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Единовременная выплата </a:t>
            </a:r>
            <a:b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120 000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рублей 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Дополнительная выплата от МО РФ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195 000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рублей 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Получение удостоверения </a:t>
            </a:r>
            <a:b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«Ветеран боевых действий»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02752" y="46166"/>
            <a:ext cx="8426602" cy="120032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ВОЕННАЯ СЛУЖБА ПО КОНТРАКТУ </a:t>
            </a:r>
            <a:b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 ВС РФ</a:t>
            </a:r>
            <a:endParaRPr lang="ru-RU" sz="3600" b="1" dirty="0">
              <a:ln w="3175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Z:\5. ДОКЛАДЫ\0. Ежедневно\ФОТО для рекламы\sf2-3001-120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653"/>
          <a:stretch/>
        </p:blipFill>
        <p:spPr bwMode="auto">
          <a:xfrm>
            <a:off x="0" y="2435"/>
            <a:ext cx="9906000" cy="685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837322" y="5949280"/>
            <a:ext cx="61574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тел. 8-922-232-92-15</a:t>
            </a:r>
            <a:endParaRPr lang="ru-RU" sz="4800" b="1" cap="none" spc="0" dirty="0">
              <a:ln w="635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537" y="764704"/>
            <a:ext cx="9777535" cy="5688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Контракт от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месяцев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Денежное довольствие до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250 000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рублей в месяц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Единовременная выплата </a:t>
            </a:r>
            <a:b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120 000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рублей 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Дополнительная выплата от МО РФ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195 000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рублей 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Получение удостоверения </a:t>
            </a:r>
            <a:b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«Ветеран боевых действий»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02752" y="46166"/>
            <a:ext cx="8426602" cy="120032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ВОЕННАЯ СЛУЖБА ПО КОНТРАКТУ </a:t>
            </a:r>
            <a:b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 ВС РФ</a:t>
            </a:r>
            <a:endParaRPr lang="ru-RU" sz="3600" b="1" dirty="0">
              <a:ln w="3175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01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5. ДОКЛАДЫ\0. Ежедневно\ФОТО для рекламы\vks-2810-120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-3846"/>
          <a:stretch/>
        </p:blipFill>
        <p:spPr bwMode="auto">
          <a:xfrm>
            <a:off x="0" y="0"/>
            <a:ext cx="10287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837322" y="5949280"/>
            <a:ext cx="61574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тел. 8-922-232-92-15</a:t>
            </a:r>
            <a:endParaRPr lang="ru-RU" sz="4800" b="1" cap="none" spc="0" dirty="0">
              <a:ln w="635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537" y="764704"/>
            <a:ext cx="9777535" cy="5688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Контракт от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месяцев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Денежное довольствие до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250 000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рублей в месяц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Единовременная выплата </a:t>
            </a:r>
            <a:b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120 000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рублей 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Дополнительная выплата от МО РФ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195 000 </a:t>
            </a: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рублей </a:t>
            </a:r>
          </a:p>
          <a:p>
            <a:pPr marL="571500" indent="-571500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Получение удостоверения </a:t>
            </a:r>
            <a:b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n w="6350" cmpd="sng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«Ветеран боевых действий»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02752" y="46166"/>
            <a:ext cx="8426602" cy="1200329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ВОЕННАЯ СЛУЖБА ПО КОНТРАКТУ </a:t>
            </a:r>
            <a:b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 ВС РФ</a:t>
            </a:r>
            <a:endParaRPr lang="ru-RU" sz="3600" b="1" dirty="0">
              <a:ln w="3175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59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126</Words>
  <Application>Microsoft Office PowerPoint</Application>
  <PresentationFormat>Лист A4 (210x297 мм)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Денежное довольствие 200 000 рублей Выслуга день за три Получение «Ветерана боевых действий»</dc:title>
  <dc:creator>Инструктор</dc:creator>
  <cp:lastModifiedBy>ИНСТРУКТОР</cp:lastModifiedBy>
  <cp:revision>39</cp:revision>
  <cp:lastPrinted>2022-09-15T06:50:26Z</cp:lastPrinted>
  <dcterms:created xsi:type="dcterms:W3CDTF">2022-09-11T04:25:22Z</dcterms:created>
  <dcterms:modified xsi:type="dcterms:W3CDTF">2023-03-03T11:00:22Z</dcterms:modified>
</cp:coreProperties>
</file>